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nton Italics" charset="1" panose="00000500000000000000"/>
      <p:regular r:id="rId20"/>
    </p:embeddedFont>
    <p:embeddedFont>
      <p:font typeface="Poppins" charset="1" panose="00000500000000000000"/>
      <p:regular r:id="rId21"/>
    </p:embeddedFont>
    <p:embeddedFont>
      <p:font typeface="Open Sans" charset="1" panose="020B0606030504020204"/>
      <p:regular r:id="rId22"/>
    </p:embeddedFont>
    <p:embeddedFont>
      <p:font typeface="Anton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Relationship Id="rId7" Target="../media/image30.png" Type="http://schemas.openxmlformats.org/officeDocument/2006/relationships/image"/><Relationship Id="rId8" Target="../media/image3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Relationship Id="rId6" Target="../media/image3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67684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99196" y="4260442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68023" y="5473579"/>
            <a:ext cx="15551954" cy="24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38"/>
              </a:lnSpc>
            </a:pPr>
            <a:r>
              <a:rPr lang="en-US" sz="19303" i="true">
                <a:solidFill>
                  <a:srgbClr val="FFFFFF">
                    <a:alpha val="94902"/>
                  </a:srgbClr>
                </a:solidFill>
                <a:latin typeface="Anton Italics"/>
                <a:ea typeface="Anton Italics"/>
                <a:cs typeface="Anton Italics"/>
                <a:sym typeface="Anton Italics"/>
              </a:rPr>
              <a:t>EN LOL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64180" y="5493318"/>
            <a:ext cx="13423521" cy="24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38"/>
              </a:lnSpc>
            </a:pPr>
            <a:r>
              <a:rPr lang="en-US" sz="19303" i="true">
                <a:solidFill>
                  <a:srgbClr val="FFFFFF">
                    <a:alpha val="94902"/>
                  </a:srgbClr>
                </a:solidFill>
                <a:latin typeface="Anton Italics"/>
                <a:ea typeface="Anton Italics"/>
                <a:cs typeface="Anton Italics"/>
                <a:sym typeface="Anton Italics"/>
              </a:rPr>
              <a:t>EN LOL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68023" y="2838856"/>
            <a:ext cx="15551954" cy="24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38"/>
              </a:lnSpc>
            </a:pPr>
            <a:r>
              <a:rPr lang="en-US" sz="19303" i="true">
                <a:solidFill>
                  <a:srgbClr val="FFFFFF">
                    <a:alpha val="94902"/>
                  </a:srgbClr>
                </a:solidFill>
                <a:latin typeface="Anton Italics"/>
                <a:ea typeface="Anton Italics"/>
                <a:cs typeface="Anton Italics"/>
                <a:sym typeface="Anton Italics"/>
              </a:rPr>
              <a:t>COMO GANAR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869701" y="6544474"/>
            <a:ext cx="20027401" cy="5152259"/>
          </a:xfrm>
          <a:custGeom>
            <a:avLst/>
            <a:gdLst/>
            <a:ahLst/>
            <a:cxnLst/>
            <a:rect r="r" b="b" t="t" l="l"/>
            <a:pathLst>
              <a:path h="5152259" w="20027401">
                <a:moveTo>
                  <a:pt x="0" y="0"/>
                </a:moveTo>
                <a:lnTo>
                  <a:pt x="20027402" y="0"/>
                </a:lnTo>
                <a:lnTo>
                  <a:pt x="20027402" y="5152258"/>
                </a:lnTo>
                <a:lnTo>
                  <a:pt x="0" y="5152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119217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491343" y="2659690"/>
            <a:ext cx="988040" cy="974503"/>
            <a:chOff x="0" y="0"/>
            <a:chExt cx="1317387" cy="1299338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4" id="24"/>
          <p:cNvGrpSpPr/>
          <p:nvPr/>
        </p:nvGrpSpPr>
        <p:grpSpPr>
          <a:xfrm rot="-10800000">
            <a:off x="965912" y="3003459"/>
            <a:ext cx="836623" cy="825160"/>
            <a:chOff x="0" y="0"/>
            <a:chExt cx="1115497" cy="1100214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283716"/>
              <a:ext cx="621665" cy="534243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493832" y="565971"/>
              <a:ext cx="621665" cy="534243"/>
              <a:chOff x="0" y="0"/>
              <a:chExt cx="812800" cy="6985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493832" y="0"/>
              <a:ext cx="621665" cy="534243"/>
              <a:chOff x="0" y="0"/>
              <a:chExt cx="812800" cy="6985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4" id="34"/>
          <p:cNvGrpSpPr/>
          <p:nvPr/>
        </p:nvGrpSpPr>
        <p:grpSpPr>
          <a:xfrm rot="0">
            <a:off x="7716669" y="7974467"/>
            <a:ext cx="2854661" cy="847613"/>
            <a:chOff x="0" y="0"/>
            <a:chExt cx="2352466" cy="6985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7899459" y="8106392"/>
            <a:ext cx="2489083" cy="583763"/>
            <a:chOff x="0" y="0"/>
            <a:chExt cx="2978304" cy="6985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9" id="39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-10800000">
            <a:off x="14204763" y="7668690"/>
            <a:ext cx="836623" cy="825160"/>
            <a:chOff x="0" y="0"/>
            <a:chExt cx="1115497" cy="1100214"/>
          </a:xfrm>
        </p:grpSpPr>
        <p:grpSp>
          <p:nvGrpSpPr>
            <p:cNvPr name="Group 41" id="41"/>
            <p:cNvGrpSpPr/>
            <p:nvPr/>
          </p:nvGrpSpPr>
          <p:grpSpPr>
            <a:xfrm rot="0">
              <a:off x="0" y="283716"/>
              <a:ext cx="621665" cy="534243"/>
              <a:chOff x="0" y="0"/>
              <a:chExt cx="812800" cy="698500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493832" y="565971"/>
              <a:ext cx="621665" cy="534243"/>
              <a:chOff x="0" y="0"/>
              <a:chExt cx="812800" cy="6985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493832" y="0"/>
              <a:ext cx="621665" cy="534243"/>
              <a:chOff x="0" y="0"/>
              <a:chExt cx="812800" cy="6985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TextBox 50" id="50"/>
          <p:cNvSpPr txBox="true"/>
          <p:nvPr/>
        </p:nvSpPr>
        <p:spPr>
          <a:xfrm rot="0">
            <a:off x="2564180" y="2956696"/>
            <a:ext cx="13423521" cy="248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38"/>
              </a:lnSpc>
            </a:pPr>
            <a:r>
              <a:rPr lang="en-US" sz="19303" i="true">
                <a:solidFill>
                  <a:srgbClr val="FFFFFF">
                    <a:alpha val="94902"/>
                  </a:srgbClr>
                </a:solidFill>
                <a:latin typeface="Anton Italics"/>
                <a:ea typeface="Anton Italics"/>
                <a:cs typeface="Anton Italics"/>
                <a:sym typeface="Anton Italics"/>
              </a:rPr>
              <a:t>COMO GANAR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3682852" y="1873496"/>
            <a:ext cx="10922297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 spc="1600">
                <a:solidFill>
                  <a:srgbClr val="EE4000"/>
                </a:solidFill>
                <a:latin typeface="Poppins"/>
                <a:ea typeface="Poppins"/>
                <a:cs typeface="Poppins"/>
                <a:sym typeface="Poppins"/>
              </a:rPr>
              <a:t>EDA DE LOL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7982630" y="8190328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Get Started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649287"/>
            <a:ext cx="520801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¿QUÉ OBJETO DEBERÍA COMPRAR SI QUIERO GANAR?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5361740" y="2096869"/>
            <a:ext cx="988040" cy="974503"/>
            <a:chOff x="0" y="0"/>
            <a:chExt cx="1317387" cy="1299338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-10800000">
            <a:off x="1021931" y="7175621"/>
            <a:ext cx="988040" cy="974503"/>
            <a:chOff x="0" y="0"/>
            <a:chExt cx="1317387" cy="129933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29" id="29"/>
          <p:cNvSpPr/>
          <p:nvPr/>
        </p:nvSpPr>
        <p:spPr>
          <a:xfrm flipH="false" flipV="false" rot="0">
            <a:off x="-2766043" y="844476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7416929" y="7319665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0" y="4265886"/>
            <a:ext cx="5995382" cy="5972900"/>
          </a:xfrm>
          <a:custGeom>
            <a:avLst/>
            <a:gdLst/>
            <a:ahLst/>
            <a:cxnLst/>
            <a:rect r="r" b="b" t="t" l="l"/>
            <a:pathLst>
              <a:path h="5972900" w="5995382">
                <a:moveTo>
                  <a:pt x="0" y="0"/>
                </a:moveTo>
                <a:lnTo>
                  <a:pt x="5995382" y="0"/>
                </a:lnTo>
                <a:lnTo>
                  <a:pt x="5995382" y="5972899"/>
                </a:lnTo>
                <a:lnTo>
                  <a:pt x="0" y="5972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6089477" y="4265886"/>
            <a:ext cx="6105059" cy="6021114"/>
          </a:xfrm>
          <a:custGeom>
            <a:avLst/>
            <a:gdLst/>
            <a:ahLst/>
            <a:cxnLst/>
            <a:rect r="r" b="b" t="t" l="l"/>
            <a:pathLst>
              <a:path h="6021114" w="6105059">
                <a:moveTo>
                  <a:pt x="0" y="0"/>
                </a:moveTo>
                <a:lnTo>
                  <a:pt x="6105059" y="0"/>
                </a:lnTo>
                <a:lnTo>
                  <a:pt x="6105059" y="6021114"/>
                </a:lnTo>
                <a:lnTo>
                  <a:pt x="0" y="60211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2264008" y="4235719"/>
            <a:ext cx="6086759" cy="6003066"/>
          </a:xfrm>
          <a:custGeom>
            <a:avLst/>
            <a:gdLst/>
            <a:ahLst/>
            <a:cxnLst/>
            <a:rect r="r" b="b" t="t" l="l"/>
            <a:pathLst>
              <a:path h="6003066" w="6086759">
                <a:moveTo>
                  <a:pt x="0" y="0"/>
                </a:moveTo>
                <a:lnTo>
                  <a:pt x="6086759" y="0"/>
                </a:lnTo>
                <a:lnTo>
                  <a:pt x="6086759" y="6003066"/>
                </a:lnTo>
                <a:lnTo>
                  <a:pt x="0" y="60030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34" id="34"/>
          <p:cNvGrpSpPr/>
          <p:nvPr/>
        </p:nvGrpSpPr>
        <p:grpSpPr>
          <a:xfrm rot="0">
            <a:off x="0" y="1277503"/>
            <a:ext cx="3141815" cy="2262698"/>
            <a:chOff x="0" y="0"/>
            <a:chExt cx="5956300" cy="428965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956300" cy="4289658"/>
            </a:xfrm>
            <a:custGeom>
              <a:avLst/>
              <a:gdLst/>
              <a:ahLst/>
              <a:cxnLst/>
              <a:rect r="r" b="b" t="t" l="l"/>
              <a:pathLst>
                <a:path h="4289658" w="5956300">
                  <a:moveTo>
                    <a:pt x="692150" y="4289658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4289658"/>
                  </a:lnTo>
                  <a:close/>
                </a:path>
              </a:pathLst>
            </a:custGeom>
            <a:blipFill>
              <a:blip r:embed="rId7"/>
              <a:stretch>
                <a:fillRect l="0" t="-19426" r="0" b="-19426"/>
              </a:stretch>
            </a:blip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15141730" y="1277503"/>
            <a:ext cx="3220385" cy="2320722"/>
            <a:chOff x="0" y="0"/>
            <a:chExt cx="6886845" cy="4962901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886845" cy="4962901"/>
            </a:xfrm>
            <a:custGeom>
              <a:avLst/>
              <a:gdLst/>
              <a:ahLst/>
              <a:cxnLst/>
              <a:rect r="r" b="b" t="t" l="l"/>
              <a:pathLst>
                <a:path h="4962901" w="6886845">
                  <a:moveTo>
                    <a:pt x="0" y="4962901"/>
                  </a:moveTo>
                  <a:lnTo>
                    <a:pt x="800284" y="0"/>
                  </a:lnTo>
                  <a:lnTo>
                    <a:pt x="6886845" y="0"/>
                  </a:lnTo>
                  <a:lnTo>
                    <a:pt x="6086561" y="4962901"/>
                  </a:lnTo>
                  <a:close/>
                </a:path>
              </a:pathLst>
            </a:custGeom>
            <a:blipFill>
              <a:blip r:embed="rId8"/>
              <a:stretch>
                <a:fillRect l="-11070" t="0" r="-11070" b="0"/>
              </a:stretch>
            </a:blip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412970" y="1881175"/>
            <a:ext cx="11462060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ITEMS: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810519" y="3430861"/>
            <a:ext cx="6666962" cy="83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son los objetos que se le compran a los campeones para sumarle estadísticas, se puede comprar hasta 6 objetos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511023" y="4886326"/>
            <a:ext cx="97333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Primer slot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8567812" y="4886326"/>
            <a:ext cx="115237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Segundo slot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5037082" y="4886326"/>
            <a:ext cx="936278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Tercer slot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438338" y="1548026"/>
            <a:ext cx="8241127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TORRES: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38338" y="2974871"/>
            <a:ext cx="8308628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uno de los objetivos esenciales para ganar la partida. Para llegar a destruir el nexo(el objetivo por el cual se obtiene la victoria), has de destruir primero un mínimo de 5 torres</a:t>
            </a:r>
          </a:p>
          <a:p>
            <a:pPr algn="r">
              <a:lnSpc>
                <a:spcPts val="340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569542" y="1144114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720461" y="7322470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-10800000">
            <a:off x="5896758" y="8655736"/>
            <a:ext cx="854283" cy="842578"/>
            <a:chOff x="0" y="0"/>
            <a:chExt cx="1139044" cy="112343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289705"/>
              <a:ext cx="634787" cy="545520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04256" y="577917"/>
              <a:ext cx="634787" cy="545520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04256" y="0"/>
              <a:ext cx="634787" cy="545520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14539354" y="1816134"/>
            <a:ext cx="854283" cy="842578"/>
            <a:chOff x="0" y="0"/>
            <a:chExt cx="1139044" cy="1123438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289705"/>
              <a:ext cx="634787" cy="545520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504256" y="577917"/>
              <a:ext cx="634787" cy="545520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04256" y="0"/>
              <a:ext cx="634787" cy="545520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2" id="32"/>
          <p:cNvGrpSpPr>
            <a:grpSpLocks noChangeAspect="true"/>
          </p:cNvGrpSpPr>
          <p:nvPr/>
        </p:nvGrpSpPr>
        <p:grpSpPr>
          <a:xfrm rot="0">
            <a:off x="6323900" y="1271107"/>
            <a:ext cx="1628447" cy="3222162"/>
            <a:chOff x="0" y="0"/>
            <a:chExt cx="2620010" cy="518414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7011" t="0" r="-22670" b="0"/>
              </a:stretch>
            </a:blip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-2150613" y="4986490"/>
            <a:ext cx="8318408" cy="5413510"/>
            <a:chOff x="0" y="0"/>
            <a:chExt cx="8253797" cy="5371462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253797" cy="5371462"/>
            </a:xfrm>
            <a:custGeom>
              <a:avLst/>
              <a:gdLst/>
              <a:ahLst/>
              <a:cxnLst/>
              <a:rect r="r" b="b" t="t" l="l"/>
              <a:pathLst>
                <a:path h="5371462" w="8253797">
                  <a:moveTo>
                    <a:pt x="959130" y="5371462"/>
                  </a:moveTo>
                  <a:lnTo>
                    <a:pt x="0" y="0"/>
                  </a:lnTo>
                  <a:lnTo>
                    <a:pt x="7294667" y="0"/>
                  </a:lnTo>
                  <a:lnTo>
                    <a:pt x="8253797" y="5371462"/>
                  </a:lnTo>
                  <a:close/>
                </a:path>
              </a:pathLst>
            </a:custGeom>
            <a:blipFill>
              <a:blip r:embed="rId5"/>
              <a:stretch>
                <a:fillRect l="-66898" t="-7141" r="0" b="-7301"/>
              </a:stretch>
            </a:blip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1567539" y="4873490"/>
            <a:ext cx="7641732" cy="5413510"/>
            <a:chOff x="0" y="0"/>
            <a:chExt cx="7155001" cy="5068704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7155001" cy="5068703"/>
            </a:xfrm>
            <a:custGeom>
              <a:avLst/>
              <a:gdLst/>
              <a:ahLst/>
              <a:cxnLst/>
              <a:rect r="r" b="b" t="t" l="l"/>
              <a:pathLst>
                <a:path h="5068703" w="7155001">
                  <a:moveTo>
                    <a:pt x="0" y="5068703"/>
                  </a:moveTo>
                  <a:lnTo>
                    <a:pt x="831445" y="0"/>
                  </a:lnTo>
                  <a:lnTo>
                    <a:pt x="7155001" y="0"/>
                  </a:lnTo>
                  <a:lnTo>
                    <a:pt x="6323557" y="5068703"/>
                  </a:lnTo>
                  <a:close/>
                </a:path>
              </a:pathLst>
            </a:custGeom>
            <a:blipFill>
              <a:blip r:embed="rId5"/>
              <a:stretch>
                <a:fillRect l="0" t="-7017" r="-81029" b="-7017"/>
              </a:stretch>
            </a:blipFill>
          </p:spPr>
        </p:sp>
      </p:grpSp>
      <p:sp>
        <p:nvSpPr>
          <p:cNvPr name="Freeform 46" id="46"/>
          <p:cNvSpPr/>
          <p:nvPr/>
        </p:nvSpPr>
        <p:spPr>
          <a:xfrm flipH="false" flipV="false" rot="0">
            <a:off x="5896758" y="4604898"/>
            <a:ext cx="5939927" cy="4352121"/>
          </a:xfrm>
          <a:custGeom>
            <a:avLst/>
            <a:gdLst/>
            <a:ahLst/>
            <a:cxnLst/>
            <a:rect r="r" b="b" t="t" l="l"/>
            <a:pathLst>
              <a:path h="4352121" w="5939927">
                <a:moveTo>
                  <a:pt x="0" y="0"/>
                </a:moveTo>
                <a:lnTo>
                  <a:pt x="5939928" y="0"/>
                </a:lnTo>
                <a:lnTo>
                  <a:pt x="5939928" y="4352120"/>
                </a:lnTo>
                <a:lnTo>
                  <a:pt x="0" y="43521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47" id="47"/>
          <p:cNvSpPr txBox="true"/>
          <p:nvPr/>
        </p:nvSpPr>
        <p:spPr>
          <a:xfrm rot="0">
            <a:off x="1028700" y="649287"/>
            <a:ext cx="486805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¿ES MUY PROBABLE QUE ALGÚN EQUIPO SE RINDA?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008591" y="4487759"/>
            <a:ext cx="104030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Derrotas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4883580" y="4406461"/>
            <a:ext cx="1009650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Victorias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95450" y="6736755"/>
            <a:ext cx="2854661" cy="847613"/>
            <a:chOff x="0" y="0"/>
            <a:chExt cx="235246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878239" y="6868680"/>
            <a:ext cx="2489083" cy="583763"/>
            <a:chOff x="0" y="0"/>
            <a:chExt cx="2978304" cy="69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9998283" y="1279091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091809" y="8139229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3847186" y="2069286"/>
            <a:ext cx="988040" cy="974503"/>
            <a:chOff x="0" y="0"/>
            <a:chExt cx="1317387" cy="1299338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6" id="26"/>
          <p:cNvGrpSpPr/>
          <p:nvPr/>
        </p:nvGrpSpPr>
        <p:grpSpPr>
          <a:xfrm rot="-10800000">
            <a:off x="9144000" y="5283591"/>
            <a:ext cx="854283" cy="842578"/>
            <a:chOff x="0" y="0"/>
            <a:chExt cx="1139044" cy="1123438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289705"/>
              <a:ext cx="634787" cy="545520"/>
              <a:chOff x="0" y="0"/>
              <a:chExt cx="812800" cy="6985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504256" y="577917"/>
              <a:ext cx="634787" cy="545520"/>
              <a:chOff x="0" y="0"/>
              <a:chExt cx="812800" cy="6985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504256" y="0"/>
              <a:ext cx="634787" cy="545520"/>
              <a:chOff x="0" y="0"/>
              <a:chExt cx="812800" cy="6985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36" id="36"/>
          <p:cNvSpPr/>
          <p:nvPr/>
        </p:nvSpPr>
        <p:spPr>
          <a:xfrm flipH="false" flipV="false" rot="0">
            <a:off x="10783889" y="1279411"/>
            <a:ext cx="7504111" cy="5589269"/>
          </a:xfrm>
          <a:custGeom>
            <a:avLst/>
            <a:gdLst/>
            <a:ahLst/>
            <a:cxnLst/>
            <a:rect r="r" b="b" t="t" l="l"/>
            <a:pathLst>
              <a:path h="5589269" w="7504111">
                <a:moveTo>
                  <a:pt x="0" y="0"/>
                </a:moveTo>
                <a:lnTo>
                  <a:pt x="7504111" y="0"/>
                </a:lnTo>
                <a:lnTo>
                  <a:pt x="7504111" y="5589269"/>
                </a:lnTo>
                <a:lnTo>
                  <a:pt x="0" y="5589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4884552" y="6627094"/>
            <a:ext cx="4837514" cy="3659906"/>
          </a:xfrm>
          <a:custGeom>
            <a:avLst/>
            <a:gdLst/>
            <a:ahLst/>
            <a:cxnLst/>
            <a:rect r="r" b="b" t="t" l="l"/>
            <a:pathLst>
              <a:path h="3659906" w="4837514">
                <a:moveTo>
                  <a:pt x="0" y="0"/>
                </a:moveTo>
                <a:lnTo>
                  <a:pt x="4837514" y="0"/>
                </a:lnTo>
                <a:lnTo>
                  <a:pt x="4837514" y="3659906"/>
                </a:lnTo>
                <a:lnTo>
                  <a:pt x="0" y="36599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8700" y="649287"/>
            <a:ext cx="854244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EN LAS PARTIDAS NO PARAN DE DECIRME QUE PONGA WARDS, ¿ACASO SIRVEN PARA ALGO?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878239" y="1895724"/>
            <a:ext cx="10427139" cy="255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54"/>
              </a:lnSpc>
              <a:spcBef>
                <a:spcPct val="0"/>
              </a:spcBef>
            </a:pPr>
            <a:r>
              <a:rPr lang="en-US" sz="14967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VISIÓN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695450" y="1978732"/>
            <a:ext cx="8684876" cy="255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54"/>
              </a:lnSpc>
              <a:spcBef>
                <a:spcPct val="0"/>
              </a:spcBef>
            </a:pPr>
            <a:r>
              <a:rPr lang="en-US" sz="14967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VISIÓN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961411" y="6952615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695450" y="4568230"/>
            <a:ext cx="8502087" cy="2168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9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Wards: objetos que otrogan visión en el mapa</a:t>
            </a:r>
          </a:p>
          <a:p>
            <a:pPr algn="just">
              <a:lnSpc>
                <a:spcPts val="289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Visionscore: veces que se detecta a un enemigo mediante un ward. Esta variable también tiene en cuenta los wards destruidos. Es una suma de las veces que destruyes un ward rival ,y las veces que se ve a un enemigo en el mapa gracias a tus wards</a:t>
            </a:r>
          </a:p>
          <a:p>
            <a:pPr algn="just">
              <a:lnSpc>
                <a:spcPts val="2890"/>
              </a:lnSpc>
            </a:pPr>
          </a:p>
        </p:txBody>
      </p:sp>
      <p:sp>
        <p:nvSpPr>
          <p:cNvPr name="TextBox 45" id="45"/>
          <p:cNvSpPr txBox="true"/>
          <p:nvPr/>
        </p:nvSpPr>
        <p:spPr>
          <a:xfrm rot="0">
            <a:off x="14011998" y="6981190"/>
            <a:ext cx="1666726" cy="297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Gráfica acotada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854234" y="8428472"/>
            <a:ext cx="1859310" cy="297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Gráfica sin acotar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998283" y="1279091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91809" y="8139229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3847186" y="2069286"/>
            <a:ext cx="988040" cy="974503"/>
            <a:chOff x="0" y="0"/>
            <a:chExt cx="1317387" cy="129933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-10800000">
            <a:off x="9144000" y="5283591"/>
            <a:ext cx="854283" cy="842578"/>
            <a:chOff x="0" y="0"/>
            <a:chExt cx="1139044" cy="1123438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289705"/>
              <a:ext cx="634787" cy="545520"/>
              <a:chOff x="0" y="0"/>
              <a:chExt cx="812800" cy="6985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504256" y="577917"/>
              <a:ext cx="634787" cy="545520"/>
              <a:chOff x="0" y="0"/>
              <a:chExt cx="812800" cy="6985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504256" y="0"/>
              <a:ext cx="634787" cy="545520"/>
              <a:chOff x="0" y="0"/>
              <a:chExt cx="812800" cy="6985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TextBox 27" id="27"/>
          <p:cNvSpPr txBox="true"/>
          <p:nvPr/>
        </p:nvSpPr>
        <p:spPr>
          <a:xfrm rot="0">
            <a:off x="1028700" y="649287"/>
            <a:ext cx="276880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HIPÓTESIS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91110" y="1420254"/>
            <a:ext cx="15528867" cy="1841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076"/>
              </a:lnSpc>
              <a:spcBef>
                <a:spcPct val="0"/>
              </a:spcBef>
            </a:pPr>
            <a:r>
              <a:rPr lang="en-US" sz="10768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¿ES DETERMINANTE LA VISIÓN?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67382" y="1493737"/>
            <a:ext cx="15652595" cy="184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119"/>
              </a:lnSpc>
              <a:spcBef>
                <a:spcPct val="0"/>
              </a:spcBef>
            </a:pPr>
            <a:r>
              <a:rPr lang="en-US" sz="108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¿ES DETERMINANTE LA VISIÓN?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91110" y="3876892"/>
            <a:ext cx="155288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¿SE PUEDE GANAR A BASE DE MINIONS?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67382" y="3959900"/>
            <a:ext cx="1273614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¿SE PUEDE GANAR A BASE DE MINIONS?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91110" y="4804450"/>
            <a:ext cx="155288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¿HAY ALGUNA POSICIÓN OP?¿Y CAMPEÓN?¿Y OBJETO?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67382" y="4887458"/>
            <a:ext cx="1273614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¿HAY ALGUNA POSICIÓN OP?¿Y CAMPEÓN?¿Y OBJETO?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91110" y="5732008"/>
            <a:ext cx="155288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¿LOS EQUIPOS SE RINDEN CON BASTANTE FRECUENCIA?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67382" y="5815016"/>
            <a:ext cx="1273614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¿LOS EQUIPOS SE RINDEN CON BASTANTE FRECUENCIA?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91110" y="6659566"/>
            <a:ext cx="155288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¿CUÁNTOS DRAGONES ME DEBERÍA HACER SI QUIERO GANAR?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67382" y="6742574"/>
            <a:ext cx="139527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¿CUÁNTOS DRAGONES ME DEBERÍA HACER SI QUIERO GANAR?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91110" y="7605264"/>
            <a:ext cx="1552886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¿INFLUYEN MIS MUERTES EN EL RESULTADO DE LA PARTIDA?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67382" y="7688272"/>
            <a:ext cx="1377899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¿INFLUYEN MIS MUERTES EN EL RESULTADO DE LA PARTIDA?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391110" y="8447097"/>
            <a:ext cx="14256235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¿INFLUYEN MIS KILLS EN EL RESULTADO DE LA PARTIDA?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67382" y="8530105"/>
            <a:ext cx="1377899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¿INFLUYEN MIS KILLS EN EL RESULTADO DE LA PARTIDA?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95450" y="6371271"/>
            <a:ext cx="2854661" cy="847613"/>
            <a:chOff x="0" y="0"/>
            <a:chExt cx="2352466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78239" y="6503196"/>
            <a:ext cx="2489083" cy="583763"/>
            <a:chOff x="0" y="0"/>
            <a:chExt cx="2978304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998283" y="1279091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091809" y="8139229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3847186" y="2069286"/>
            <a:ext cx="988040" cy="974503"/>
            <a:chOff x="0" y="0"/>
            <a:chExt cx="1317387" cy="1299338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3" id="23"/>
          <p:cNvGrpSpPr/>
          <p:nvPr/>
        </p:nvGrpSpPr>
        <p:grpSpPr>
          <a:xfrm rot="-10800000">
            <a:off x="9144000" y="5283591"/>
            <a:ext cx="854283" cy="842578"/>
            <a:chOff x="0" y="0"/>
            <a:chExt cx="1139044" cy="1123438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289705"/>
              <a:ext cx="634787" cy="545520"/>
              <a:chOff x="0" y="0"/>
              <a:chExt cx="812800" cy="6985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504256" y="577917"/>
              <a:ext cx="634787" cy="545520"/>
              <a:chOff x="0" y="0"/>
              <a:chExt cx="812800" cy="6985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504256" y="0"/>
              <a:ext cx="634787" cy="545520"/>
              <a:chOff x="0" y="0"/>
              <a:chExt cx="812800" cy="6985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TextBox 33" id="33"/>
          <p:cNvSpPr txBox="true"/>
          <p:nvPr/>
        </p:nvSpPr>
        <p:spPr>
          <a:xfrm rot="0">
            <a:off x="1028700" y="649287"/>
            <a:ext cx="325545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FIN DE LA PRESENTACIÓN DEL EDA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878239" y="1895724"/>
            <a:ext cx="10427139" cy="255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54"/>
              </a:lnSpc>
              <a:spcBef>
                <a:spcPct val="0"/>
              </a:spcBef>
            </a:pPr>
            <a:r>
              <a:rPr lang="en-US" sz="14967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GRACIAS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695450" y="1978732"/>
            <a:ext cx="8684876" cy="2551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54"/>
              </a:lnSpc>
              <a:spcBef>
                <a:spcPct val="0"/>
              </a:spcBef>
            </a:pPr>
            <a:r>
              <a:rPr lang="en-US" sz="14967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GRACIAS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695450" y="5008953"/>
            <a:ext cx="6823914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 spc="1380">
                <a:solidFill>
                  <a:srgbClr val="EE4000"/>
                </a:solidFill>
                <a:latin typeface="Poppins"/>
                <a:ea typeface="Poppins"/>
                <a:cs typeface="Poppins"/>
                <a:sym typeface="Poppins"/>
              </a:rPr>
              <a:t>POR VUESTRA ATENCIÓN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961411" y="6587131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 of Slide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241347" y="816888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33764" y="6689443"/>
            <a:ext cx="2854661" cy="847613"/>
            <a:chOff x="0" y="0"/>
            <a:chExt cx="2352466" cy="69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16554" y="6821368"/>
            <a:ext cx="2489083" cy="583763"/>
            <a:chOff x="0" y="0"/>
            <a:chExt cx="2978304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52852" y="2156553"/>
            <a:ext cx="5546139" cy="4766213"/>
            <a:chOff x="0" y="0"/>
            <a:chExt cx="812800" cy="69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672684" y="2549353"/>
            <a:ext cx="6058164" cy="5246370"/>
            <a:chOff x="0" y="0"/>
            <a:chExt cx="6350000" cy="5499100"/>
          </a:xfrm>
        </p:grpSpPr>
        <p:sp>
          <p:nvSpPr>
            <p:cNvPr name="Freeform 19" id="19" descr="image"/>
            <p:cNvSpPr/>
            <p:nvPr/>
          </p:nvSpPr>
          <p:spPr>
            <a:xfrm flipH="false" flipV="false" rot="0"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49550"/>
                  </a:lnTo>
                  <a:lnTo>
                    <a:pt x="1587500" y="5499100"/>
                  </a:lnTo>
                  <a:lnTo>
                    <a:pt x="4762500" y="5499100"/>
                  </a:lnTo>
                  <a:lnTo>
                    <a:pt x="6350000" y="2749550"/>
                  </a:lnTo>
                  <a:close/>
                </a:path>
              </a:pathLst>
            </a:custGeom>
            <a:blipFill>
              <a:blip r:embed="rId4"/>
              <a:stretch>
                <a:fillRect l="0" t="-2178" r="0" b="-2178"/>
              </a:stretch>
            </a:blip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6115123" y="5843932"/>
            <a:ext cx="1967735" cy="1691022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6706112" y="6450997"/>
            <a:ext cx="785758" cy="511457"/>
          </a:xfrm>
          <a:custGeom>
            <a:avLst/>
            <a:gdLst/>
            <a:ahLst/>
            <a:cxnLst/>
            <a:rect r="r" b="b" t="t" l="l"/>
            <a:pathLst>
              <a:path h="511457" w="785758">
                <a:moveTo>
                  <a:pt x="0" y="0"/>
                </a:moveTo>
                <a:lnTo>
                  <a:pt x="785758" y="0"/>
                </a:lnTo>
                <a:lnTo>
                  <a:pt x="785758" y="511457"/>
                </a:lnTo>
                <a:lnTo>
                  <a:pt x="0" y="51145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233764" y="2264128"/>
            <a:ext cx="7257579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CONTEXTO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5931936" y="3175147"/>
            <a:ext cx="988040" cy="974503"/>
            <a:chOff x="0" y="0"/>
            <a:chExt cx="1317387" cy="129933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5" id="35"/>
          <p:cNvGrpSpPr/>
          <p:nvPr/>
        </p:nvGrpSpPr>
        <p:grpSpPr>
          <a:xfrm rot="-10800000">
            <a:off x="8082858" y="7982205"/>
            <a:ext cx="988040" cy="974503"/>
            <a:chOff x="0" y="0"/>
            <a:chExt cx="1317387" cy="1299338"/>
          </a:xfrm>
        </p:grpSpPr>
        <p:grpSp>
          <p:nvGrpSpPr>
            <p:cNvPr name="Group 36" id="36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45" id="45"/>
          <p:cNvSpPr/>
          <p:nvPr/>
        </p:nvSpPr>
        <p:spPr>
          <a:xfrm flipH="false" flipV="false" rot="0">
            <a:off x="10373100" y="7537056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6" id="46"/>
          <p:cNvSpPr/>
          <p:nvPr/>
        </p:nvSpPr>
        <p:spPr>
          <a:xfrm flipH="false" flipV="false" rot="0">
            <a:off x="0" y="7000690"/>
            <a:ext cx="2853527" cy="3310092"/>
          </a:xfrm>
          <a:custGeom>
            <a:avLst/>
            <a:gdLst/>
            <a:ahLst/>
            <a:cxnLst/>
            <a:rect r="r" b="b" t="t" l="l"/>
            <a:pathLst>
              <a:path h="3310092" w="2853527">
                <a:moveTo>
                  <a:pt x="0" y="0"/>
                </a:moveTo>
                <a:lnTo>
                  <a:pt x="2853527" y="0"/>
                </a:lnTo>
                <a:lnTo>
                  <a:pt x="2853527" y="3310092"/>
                </a:lnTo>
                <a:lnTo>
                  <a:pt x="0" y="33100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47" id="47"/>
          <p:cNvSpPr/>
          <p:nvPr/>
        </p:nvSpPr>
        <p:spPr>
          <a:xfrm flipH="false" flipV="false" rot="0">
            <a:off x="14200715" y="-18978"/>
            <a:ext cx="5438525" cy="5438525"/>
          </a:xfrm>
          <a:custGeom>
            <a:avLst/>
            <a:gdLst/>
            <a:ahLst/>
            <a:cxnLst/>
            <a:rect r="r" b="b" t="t" l="l"/>
            <a:pathLst>
              <a:path h="5438525" w="5438525">
                <a:moveTo>
                  <a:pt x="0" y="0"/>
                </a:moveTo>
                <a:lnTo>
                  <a:pt x="5438524" y="0"/>
                </a:lnTo>
                <a:lnTo>
                  <a:pt x="5438524" y="5438525"/>
                </a:lnTo>
                <a:lnTo>
                  <a:pt x="0" y="54385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5721921" y="669925"/>
            <a:ext cx="1537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Heretics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028700" y="649287"/>
            <a:ext cx="276880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JORGE LÓPEZ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9233764" y="4716284"/>
            <a:ext cx="6971829" cy="128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 es mi amigo Jorge, conocido como Lopon, es assistant coach de Heretics. Digamos que es segundo entrenador de un equipo que juega champions.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499725" y="6905304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03591" y="2146979"/>
            <a:ext cx="7203574" cy="7203574"/>
            <a:chOff x="0" y="0"/>
            <a:chExt cx="4064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40000"/>
                    </a:srgbClr>
                  </a:gs>
                  <a:gs pos="100000">
                    <a:srgbClr val="FF4500">
                      <a:alpha val="4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77800" y="-57150"/>
              <a:ext cx="1524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599338" y="5143500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413100" y="5849448"/>
            <a:ext cx="2854661" cy="847613"/>
            <a:chOff x="0" y="0"/>
            <a:chExt cx="2352466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595890" y="5981373"/>
            <a:ext cx="2489083" cy="583763"/>
            <a:chOff x="0" y="0"/>
            <a:chExt cx="2978304" cy="69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413100" y="3982509"/>
            <a:ext cx="735237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son, por así decirlo la "fuente de ingresos" prinncipal de los jugadores, a mayor "dinero" más objetos puedes comprar, más estadísticas obtienes, y por ende, en teoría, más fácil debería ser ganar.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2413100" y="4104264"/>
            <a:ext cx="12584255" cy="5725836"/>
          </a:xfrm>
          <a:custGeom>
            <a:avLst/>
            <a:gdLst/>
            <a:ahLst/>
            <a:cxnLst/>
            <a:rect r="r" b="b" t="t" l="l"/>
            <a:pathLst>
              <a:path h="5725836" w="12584255">
                <a:moveTo>
                  <a:pt x="0" y="0"/>
                </a:moveTo>
                <a:lnTo>
                  <a:pt x="12584255" y="0"/>
                </a:lnTo>
                <a:lnTo>
                  <a:pt x="12584255" y="5725836"/>
                </a:lnTo>
                <a:lnTo>
                  <a:pt x="0" y="5725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7715551" y="6479930"/>
            <a:ext cx="988040" cy="974503"/>
            <a:chOff x="0" y="0"/>
            <a:chExt cx="1317387" cy="1299338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0" id="30"/>
          <p:cNvGrpSpPr/>
          <p:nvPr/>
        </p:nvGrpSpPr>
        <p:grpSpPr>
          <a:xfrm rot="-10800000">
            <a:off x="1425060" y="1976535"/>
            <a:ext cx="988040" cy="974503"/>
            <a:chOff x="0" y="0"/>
            <a:chExt cx="1317387" cy="1299338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TextBox 40" id="40"/>
          <p:cNvSpPr txBox="true"/>
          <p:nvPr/>
        </p:nvSpPr>
        <p:spPr>
          <a:xfrm rot="0">
            <a:off x="2413100" y="2444736"/>
            <a:ext cx="8025536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MINIONS: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679061" y="6065308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2413100" y="3739470"/>
            <a:ext cx="12584255" cy="6547530"/>
          </a:xfrm>
          <a:custGeom>
            <a:avLst/>
            <a:gdLst/>
            <a:ahLst/>
            <a:cxnLst/>
            <a:rect r="r" b="b" t="t" l="l"/>
            <a:pathLst>
              <a:path h="6547530" w="12584255">
                <a:moveTo>
                  <a:pt x="0" y="0"/>
                </a:moveTo>
                <a:lnTo>
                  <a:pt x="12584255" y="0"/>
                </a:lnTo>
                <a:lnTo>
                  <a:pt x="12584255" y="6547530"/>
                </a:lnTo>
                <a:lnTo>
                  <a:pt x="0" y="65475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504" r="0" b="-2646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13334579" y="1245163"/>
            <a:ext cx="4953421" cy="5718200"/>
          </a:xfrm>
          <a:custGeom>
            <a:avLst/>
            <a:gdLst/>
            <a:ahLst/>
            <a:cxnLst/>
            <a:rect r="r" b="b" t="t" l="l"/>
            <a:pathLst>
              <a:path h="5718200" w="4953421">
                <a:moveTo>
                  <a:pt x="0" y="0"/>
                </a:moveTo>
                <a:lnTo>
                  <a:pt x="4953421" y="0"/>
                </a:lnTo>
                <a:lnTo>
                  <a:pt x="4953421" y="5718201"/>
                </a:lnTo>
                <a:lnTo>
                  <a:pt x="0" y="57182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true" flipV="false" rot="0">
            <a:off x="-327797" y="3831576"/>
            <a:ext cx="3505713" cy="3350170"/>
          </a:xfrm>
          <a:custGeom>
            <a:avLst/>
            <a:gdLst/>
            <a:ahLst/>
            <a:cxnLst/>
            <a:rect r="r" b="b" t="t" l="l"/>
            <a:pathLst>
              <a:path h="3350170" w="3505713">
                <a:moveTo>
                  <a:pt x="3505713" y="0"/>
                </a:moveTo>
                <a:lnTo>
                  <a:pt x="0" y="0"/>
                </a:lnTo>
                <a:lnTo>
                  <a:pt x="0" y="3350170"/>
                </a:lnTo>
                <a:lnTo>
                  <a:pt x="3505713" y="3350170"/>
                </a:lnTo>
                <a:lnTo>
                  <a:pt x="3505713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028700" y="649287"/>
            <a:ext cx="767489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¿PODEMOS GANAR LA PARTIDA SOLO FARMEANDO? ES DECIR, MATANDO MINIONS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703449" y="6514991"/>
            <a:ext cx="8058503" cy="8058503"/>
          </a:xfrm>
          <a:custGeom>
            <a:avLst/>
            <a:gdLst/>
            <a:ahLst/>
            <a:cxnLst/>
            <a:rect r="r" b="b" t="t" l="l"/>
            <a:pathLst>
              <a:path h="8058503" w="8058503">
                <a:moveTo>
                  <a:pt x="0" y="0"/>
                </a:moveTo>
                <a:lnTo>
                  <a:pt x="8058503" y="0"/>
                </a:lnTo>
                <a:lnTo>
                  <a:pt x="8058503" y="8058504"/>
                </a:lnTo>
                <a:lnTo>
                  <a:pt x="0" y="80585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4748889" y="2123983"/>
            <a:ext cx="988040" cy="974503"/>
            <a:chOff x="0" y="0"/>
            <a:chExt cx="1317387" cy="1299338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-10800000">
            <a:off x="7692014" y="7398210"/>
            <a:ext cx="988040" cy="974503"/>
            <a:chOff x="0" y="0"/>
            <a:chExt cx="1317387" cy="1299338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29" id="29"/>
          <p:cNvSpPr/>
          <p:nvPr/>
        </p:nvSpPr>
        <p:spPr>
          <a:xfrm flipH="false" flipV="false" rot="0">
            <a:off x="15242910" y="1325128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5087957" y="3213858"/>
            <a:ext cx="8112087" cy="6602266"/>
          </a:xfrm>
          <a:custGeom>
            <a:avLst/>
            <a:gdLst/>
            <a:ahLst/>
            <a:cxnLst/>
            <a:rect r="r" b="b" t="t" l="l"/>
            <a:pathLst>
              <a:path h="6602266" w="8112087">
                <a:moveTo>
                  <a:pt x="0" y="0"/>
                </a:moveTo>
                <a:lnTo>
                  <a:pt x="8112086" y="0"/>
                </a:lnTo>
                <a:lnTo>
                  <a:pt x="8112086" y="6602267"/>
                </a:lnTo>
                <a:lnTo>
                  <a:pt x="0" y="66022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31" id="31"/>
          <p:cNvGrpSpPr/>
          <p:nvPr/>
        </p:nvGrpSpPr>
        <p:grpSpPr>
          <a:xfrm rot="0">
            <a:off x="13481652" y="4621517"/>
            <a:ext cx="4510555" cy="3101380"/>
            <a:chOff x="0" y="0"/>
            <a:chExt cx="5956300" cy="409544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956300" cy="4095449"/>
            </a:xfrm>
            <a:custGeom>
              <a:avLst/>
              <a:gdLst/>
              <a:ahLst/>
              <a:cxnLst/>
              <a:rect r="r" b="b" t="t" l="l"/>
              <a:pathLst>
                <a:path h="4095449" w="5956300">
                  <a:moveTo>
                    <a:pt x="0" y="4095449"/>
                  </a:moveTo>
                  <a:lnTo>
                    <a:pt x="692150" y="0"/>
                  </a:lnTo>
                  <a:lnTo>
                    <a:pt x="5956300" y="0"/>
                  </a:lnTo>
                  <a:lnTo>
                    <a:pt x="5264150" y="4095449"/>
                  </a:lnTo>
                  <a:close/>
                </a:path>
              </a:pathLst>
            </a:custGeom>
            <a:blipFill>
              <a:blip r:embed="rId5"/>
              <a:stretch>
                <a:fillRect l="0" t="-8174" r="0" b="-8174"/>
              </a:stretch>
            </a:blip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291652" y="4784082"/>
            <a:ext cx="4510555" cy="3101380"/>
            <a:chOff x="0" y="0"/>
            <a:chExt cx="5956300" cy="409544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956300" cy="4095449"/>
            </a:xfrm>
            <a:custGeom>
              <a:avLst/>
              <a:gdLst/>
              <a:ahLst/>
              <a:cxnLst/>
              <a:rect r="r" b="b" t="t" l="l"/>
              <a:pathLst>
                <a:path h="4095449" w="5956300">
                  <a:moveTo>
                    <a:pt x="0" y="4095449"/>
                  </a:moveTo>
                  <a:lnTo>
                    <a:pt x="692150" y="0"/>
                  </a:lnTo>
                  <a:lnTo>
                    <a:pt x="5956300" y="0"/>
                  </a:lnTo>
                  <a:lnTo>
                    <a:pt x="5264150" y="4095449"/>
                  </a:lnTo>
                  <a:close/>
                </a:path>
              </a:pathLst>
            </a:custGeom>
            <a:blipFill>
              <a:blip r:embed="rId6"/>
              <a:stretch>
                <a:fillRect l="-8269" t="0" r="-8269" b="0"/>
              </a:stretch>
            </a:blip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8700" y="649287"/>
            <a:ext cx="997205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ANTES DE SEGUIR, ¿POR QUÉ NO ME DICES DIRECTAMENTE LO QUE ES MÁS PROBABLE QUE ME HAGA GANAR?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470555" y="1713971"/>
            <a:ext cx="7346889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CORRELACIONES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15637" y="4161140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10800000">
            <a:off x="3924696" y="2102531"/>
            <a:ext cx="6758683" cy="6758683"/>
            <a:chOff x="0" y="0"/>
            <a:chExt cx="406400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406400"/>
            </a:xfrm>
            <a:custGeom>
              <a:avLst/>
              <a:gdLst/>
              <a:ahLst/>
              <a:cxnLst/>
              <a:rect r="r" b="b" t="t" l="l"/>
              <a:pathLst>
                <a:path h="406400" w="406400">
                  <a:moveTo>
                    <a:pt x="0" y="0"/>
                  </a:moveTo>
                  <a:lnTo>
                    <a:pt x="203200" y="0"/>
                  </a:lnTo>
                  <a:lnTo>
                    <a:pt x="406400" y="203200"/>
                  </a:lnTo>
                  <a:lnTo>
                    <a:pt x="20320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40000"/>
                    </a:srgbClr>
                  </a:gs>
                  <a:gs pos="100000">
                    <a:srgbClr val="FF4500">
                      <a:alpha val="4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77800" y="-57150"/>
              <a:ext cx="15240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590098" y="6761248"/>
            <a:ext cx="2854661" cy="847613"/>
            <a:chOff x="0" y="0"/>
            <a:chExt cx="2352466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772888" y="6893173"/>
            <a:ext cx="2489083" cy="583763"/>
            <a:chOff x="0" y="0"/>
            <a:chExt cx="2978304" cy="69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361740" y="2182880"/>
            <a:ext cx="988040" cy="974503"/>
            <a:chOff x="0" y="0"/>
            <a:chExt cx="1317387" cy="1299338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8" id="28"/>
          <p:cNvGrpSpPr/>
          <p:nvPr/>
        </p:nvGrpSpPr>
        <p:grpSpPr>
          <a:xfrm rot="-10800000">
            <a:off x="12481413" y="8033716"/>
            <a:ext cx="988040" cy="974503"/>
            <a:chOff x="0" y="0"/>
            <a:chExt cx="1317387" cy="1299338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38" id="38"/>
          <p:cNvSpPr/>
          <p:nvPr/>
        </p:nvSpPr>
        <p:spPr>
          <a:xfrm flipH="false" flipV="false" rot="0">
            <a:off x="-1417682" y="3369132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9" id="39"/>
          <p:cNvSpPr txBox="true"/>
          <p:nvPr/>
        </p:nvSpPr>
        <p:spPr>
          <a:xfrm rot="0">
            <a:off x="6092516" y="4245954"/>
            <a:ext cx="5913569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 mapa se divide en 3 líneas con una jungla entre cada línea, las posiciones son dónde va cada jugador: 1 arriba (top lane), 1 en la jungla(jungle), 1 en medio(mid lane) y dos abajo(bot lane (adc y supp))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40" id="40"/>
          <p:cNvSpPr txBox="true"/>
          <p:nvPr/>
        </p:nvSpPr>
        <p:spPr>
          <a:xfrm rot="0">
            <a:off x="7856059" y="6977109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sp>
        <p:nvSpPr>
          <p:cNvPr name="Freeform 41" id="41"/>
          <p:cNvSpPr/>
          <p:nvPr/>
        </p:nvSpPr>
        <p:spPr>
          <a:xfrm flipH="false" flipV="false" rot="0">
            <a:off x="5347461" y="4161140"/>
            <a:ext cx="7339935" cy="5732139"/>
          </a:xfrm>
          <a:custGeom>
            <a:avLst/>
            <a:gdLst/>
            <a:ahLst/>
            <a:cxnLst/>
            <a:rect r="r" b="b" t="t" l="l"/>
            <a:pathLst>
              <a:path h="5732139" w="7339935">
                <a:moveTo>
                  <a:pt x="0" y="0"/>
                </a:moveTo>
                <a:lnTo>
                  <a:pt x="7339935" y="0"/>
                </a:lnTo>
                <a:lnTo>
                  <a:pt x="7339935" y="5732140"/>
                </a:lnTo>
                <a:lnTo>
                  <a:pt x="0" y="57321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5347461" y="4161140"/>
            <a:ext cx="7339935" cy="5732139"/>
          </a:xfrm>
          <a:custGeom>
            <a:avLst/>
            <a:gdLst/>
            <a:ahLst/>
            <a:cxnLst/>
            <a:rect r="r" b="b" t="t" l="l"/>
            <a:pathLst>
              <a:path h="5732139" w="7339935">
                <a:moveTo>
                  <a:pt x="0" y="0"/>
                </a:moveTo>
                <a:lnTo>
                  <a:pt x="7339935" y="0"/>
                </a:lnTo>
                <a:lnTo>
                  <a:pt x="7339935" y="5732140"/>
                </a:lnTo>
                <a:lnTo>
                  <a:pt x="0" y="57321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3" id="43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28700" y="649287"/>
            <a:ext cx="812509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SI SOY NUEVO,¿HAY ALGUNA POSICIÓN QUE DEBA PROBAR PRIMERO?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6092516" y="2659089"/>
            <a:ext cx="6102969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POSICIÓN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48704" y="1056624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2824" y="4865278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52796" y="4864354"/>
            <a:ext cx="9617109" cy="11117613"/>
            <a:chOff x="0" y="0"/>
            <a:chExt cx="812800" cy="9396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939617"/>
            </a:xfrm>
            <a:custGeom>
              <a:avLst/>
              <a:gdLst/>
              <a:ahLst/>
              <a:cxnLst/>
              <a:rect r="r" b="b" t="t" l="l"/>
              <a:pathLst>
                <a:path h="939617" w="812800">
                  <a:moveTo>
                    <a:pt x="812800" y="469808"/>
                  </a:moveTo>
                  <a:lnTo>
                    <a:pt x="609600" y="939617"/>
                  </a:lnTo>
                  <a:lnTo>
                    <a:pt x="203200" y="939617"/>
                  </a:lnTo>
                  <a:lnTo>
                    <a:pt x="0" y="469808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4698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996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822338" y="2567758"/>
            <a:ext cx="7346889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CAMPEONES: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680164" y="4439828"/>
            <a:ext cx="6347501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Son los personajes del LoL.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5997323" y="2505660"/>
            <a:ext cx="988040" cy="974503"/>
            <a:chOff x="0" y="0"/>
            <a:chExt cx="1317387" cy="129933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5" id="25"/>
          <p:cNvGrpSpPr/>
          <p:nvPr/>
        </p:nvGrpSpPr>
        <p:grpSpPr>
          <a:xfrm rot="-10800000">
            <a:off x="10742605" y="8168485"/>
            <a:ext cx="988040" cy="974503"/>
            <a:chOff x="0" y="0"/>
            <a:chExt cx="1317387" cy="129933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5" id="35"/>
          <p:cNvGrpSpPr/>
          <p:nvPr/>
        </p:nvGrpSpPr>
        <p:grpSpPr>
          <a:xfrm rot="0">
            <a:off x="11314566" y="5131978"/>
            <a:ext cx="2854661" cy="847613"/>
            <a:chOff x="0" y="0"/>
            <a:chExt cx="2352466" cy="6985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1497355" y="5263903"/>
            <a:ext cx="2489083" cy="583763"/>
            <a:chOff x="0" y="0"/>
            <a:chExt cx="2978304" cy="6985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0" id="40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11580527" y="5347839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13573784" y="2543081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310129" y="4360702"/>
            <a:ext cx="11301259" cy="5537617"/>
          </a:xfrm>
          <a:custGeom>
            <a:avLst/>
            <a:gdLst/>
            <a:ahLst/>
            <a:cxnLst/>
            <a:rect r="r" b="b" t="t" l="l"/>
            <a:pathLst>
              <a:path h="5537617" w="11301259">
                <a:moveTo>
                  <a:pt x="0" y="0"/>
                </a:moveTo>
                <a:lnTo>
                  <a:pt x="11301259" y="0"/>
                </a:lnTo>
                <a:lnTo>
                  <a:pt x="11301259" y="5537617"/>
                </a:lnTo>
                <a:lnTo>
                  <a:pt x="0" y="5537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4" id="44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</a:p>
        </p:txBody>
      </p:sp>
      <p:sp>
        <p:nvSpPr>
          <p:cNvPr name="Freeform 46" id="46"/>
          <p:cNvSpPr/>
          <p:nvPr/>
        </p:nvSpPr>
        <p:spPr>
          <a:xfrm flipH="false" flipV="false" rot="0">
            <a:off x="11611388" y="4119220"/>
            <a:ext cx="6419437" cy="6339194"/>
          </a:xfrm>
          <a:custGeom>
            <a:avLst/>
            <a:gdLst/>
            <a:ahLst/>
            <a:cxnLst/>
            <a:rect r="r" b="b" t="t" l="l"/>
            <a:pathLst>
              <a:path h="6339194" w="6419437">
                <a:moveTo>
                  <a:pt x="0" y="0"/>
                </a:moveTo>
                <a:lnTo>
                  <a:pt x="6419437" y="0"/>
                </a:lnTo>
                <a:lnTo>
                  <a:pt x="6419437" y="6339194"/>
                </a:lnTo>
                <a:lnTo>
                  <a:pt x="0" y="63391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47" id="47"/>
          <p:cNvSpPr txBox="true"/>
          <p:nvPr/>
        </p:nvSpPr>
        <p:spPr>
          <a:xfrm rot="0">
            <a:off x="1028700" y="649287"/>
            <a:ext cx="462000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¿DEBERÍA JUGAR ALGÚN CAMPEÓN EN CONCRETO?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0990" y="1028700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33114" y="5032785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199973" y="8655736"/>
            <a:ext cx="608679" cy="602564"/>
            <a:chOff x="0" y="0"/>
            <a:chExt cx="85797" cy="849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97111" y="6244908"/>
            <a:ext cx="2854661" cy="847613"/>
            <a:chOff x="0" y="0"/>
            <a:chExt cx="2352466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52466" cy="698500"/>
            </a:xfrm>
            <a:custGeom>
              <a:avLst/>
              <a:gdLst/>
              <a:ahLst/>
              <a:cxnLst/>
              <a:rect r="r" b="b" t="t" l="l"/>
              <a:pathLst>
                <a:path h="698500" w="2352466">
                  <a:moveTo>
                    <a:pt x="2352466" y="349250"/>
                  </a:moveTo>
                  <a:lnTo>
                    <a:pt x="2149266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149266" y="0"/>
                  </a:lnTo>
                  <a:lnTo>
                    <a:pt x="2352466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2123866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979900" y="6376833"/>
            <a:ext cx="2489083" cy="583763"/>
            <a:chOff x="0" y="0"/>
            <a:chExt cx="2978304" cy="698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978304" cy="698500"/>
            </a:xfrm>
            <a:custGeom>
              <a:avLst/>
              <a:gdLst/>
              <a:ahLst/>
              <a:cxnLst/>
              <a:rect r="r" b="b" t="t" l="l"/>
              <a:pathLst>
                <a:path h="698500" w="2978304">
                  <a:moveTo>
                    <a:pt x="2978304" y="349250"/>
                  </a:moveTo>
                  <a:lnTo>
                    <a:pt x="2775104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775104" y="0"/>
                  </a:lnTo>
                  <a:lnTo>
                    <a:pt x="2978304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100000"/>
                  </a:srgbClr>
                </a:gs>
                <a:gs pos="100000">
                  <a:srgbClr val="FF45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114300" y="-57150"/>
              <a:ext cx="2749704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804514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97111" y="2693445"/>
            <a:ext cx="7346889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KILLS &amp; DEATHS: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680055" y="2225243"/>
            <a:ext cx="988040" cy="974503"/>
            <a:chOff x="0" y="0"/>
            <a:chExt cx="1317387" cy="1299338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8" id="28"/>
          <p:cNvGrpSpPr/>
          <p:nvPr/>
        </p:nvGrpSpPr>
        <p:grpSpPr>
          <a:xfrm rot="-10800000">
            <a:off x="5014803" y="7363253"/>
            <a:ext cx="836623" cy="825160"/>
            <a:chOff x="0" y="0"/>
            <a:chExt cx="1115497" cy="1100214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283716"/>
              <a:ext cx="621665" cy="534243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493832" y="565971"/>
              <a:ext cx="621665" cy="534243"/>
              <a:chOff x="0" y="0"/>
              <a:chExt cx="812800" cy="6985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493832" y="0"/>
              <a:ext cx="621665" cy="534243"/>
              <a:chOff x="0" y="0"/>
              <a:chExt cx="812800" cy="6985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38" id="38"/>
          <p:cNvSpPr/>
          <p:nvPr/>
        </p:nvSpPr>
        <p:spPr>
          <a:xfrm flipH="false" flipV="false" rot="0">
            <a:off x="8594445" y="2258360"/>
            <a:ext cx="7845651" cy="8028640"/>
          </a:xfrm>
          <a:custGeom>
            <a:avLst/>
            <a:gdLst/>
            <a:ahLst/>
            <a:cxnLst/>
            <a:rect r="r" b="b" t="t" l="l"/>
            <a:pathLst>
              <a:path h="8028640" w="7845651">
                <a:moveTo>
                  <a:pt x="0" y="0"/>
                </a:moveTo>
                <a:lnTo>
                  <a:pt x="7845651" y="0"/>
                </a:lnTo>
                <a:lnTo>
                  <a:pt x="7845651" y="8028640"/>
                </a:lnTo>
                <a:lnTo>
                  <a:pt x="0" y="80286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39" id="39"/>
          <p:cNvGrpSpPr/>
          <p:nvPr/>
        </p:nvGrpSpPr>
        <p:grpSpPr>
          <a:xfrm rot="0">
            <a:off x="15162911" y="2712495"/>
            <a:ext cx="1283206" cy="1283206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2F24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Derrota</a:t>
              </a: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7331302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797111" y="4213653"/>
            <a:ext cx="6435385" cy="1282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Kills: número de veces que se mata al rival</a:t>
            </a:r>
          </a:p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Deaths: número de veces que el propio jugador ha muerto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28700" y="649287"/>
            <a:ext cx="7651355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¿CREES QUE SI MATO MUCHO PERO A MI TAMBIÉN ME MATAN BASTANTE INFLUYE?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2063071" y="6460769"/>
            <a:ext cx="2322740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 More</a:t>
            </a:r>
          </a:p>
        </p:txBody>
      </p:sp>
      <p:grpSp>
        <p:nvGrpSpPr>
          <p:cNvPr name="Group 46" id="46"/>
          <p:cNvGrpSpPr/>
          <p:nvPr/>
        </p:nvGrpSpPr>
        <p:grpSpPr>
          <a:xfrm rot="0">
            <a:off x="15118722" y="4080285"/>
            <a:ext cx="1371583" cy="1283206"/>
            <a:chOff x="0" y="0"/>
            <a:chExt cx="868779" cy="8128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68779" cy="812800"/>
            </a:xfrm>
            <a:custGeom>
              <a:avLst/>
              <a:gdLst/>
              <a:ahLst/>
              <a:cxnLst/>
              <a:rect r="r" b="b" t="t" l="l"/>
              <a:pathLst>
                <a:path h="812800" w="868779">
                  <a:moveTo>
                    <a:pt x="434390" y="0"/>
                  </a:moveTo>
                  <a:cubicBezTo>
                    <a:pt x="194483" y="0"/>
                    <a:pt x="0" y="181951"/>
                    <a:pt x="0" y="406400"/>
                  </a:cubicBezTo>
                  <a:cubicBezTo>
                    <a:pt x="0" y="630849"/>
                    <a:pt x="194483" y="812800"/>
                    <a:pt x="434390" y="812800"/>
                  </a:cubicBezTo>
                  <a:cubicBezTo>
                    <a:pt x="674296" y="812800"/>
                    <a:pt x="868779" y="630849"/>
                    <a:pt x="868779" y="406400"/>
                  </a:cubicBezTo>
                  <a:cubicBezTo>
                    <a:pt x="868779" y="181951"/>
                    <a:pt x="674296" y="0"/>
                    <a:pt x="434390" y="0"/>
                  </a:cubicBezTo>
                  <a:close/>
                </a:path>
              </a:pathLst>
            </a:custGeom>
            <a:solidFill>
              <a:srgbClr val="1C17FE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81448" y="19050"/>
              <a:ext cx="705883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Victoria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98916" y="1847873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9" y="0"/>
                </a:lnTo>
                <a:lnTo>
                  <a:pt x="4847079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30299" y="5184130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77047" y="1583258"/>
            <a:ext cx="6100330" cy="277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DURACIÓN Y KILLINGSPREE: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-76600" y="1277503"/>
            <a:ext cx="7053314" cy="9009497"/>
            <a:chOff x="0" y="0"/>
            <a:chExt cx="6350000" cy="8111124"/>
          </a:xfrm>
        </p:grpSpPr>
        <p:sp>
          <p:nvSpPr>
            <p:cNvPr name="Freeform 14" id="14"/>
            <p:cNvSpPr/>
            <p:nvPr/>
          </p:nvSpPr>
          <p:spPr>
            <a:xfrm flipH="false" flipV="false" rot="6000">
              <a:off x="66562" y="48107"/>
              <a:ext cx="6230864" cy="8020349"/>
            </a:xfrm>
            <a:custGeom>
              <a:avLst/>
              <a:gdLst/>
              <a:ahLst/>
              <a:cxnLst/>
              <a:rect r="r" b="b" t="t" l="l"/>
              <a:pathLst>
                <a:path h="8020349" w="6230864">
                  <a:moveTo>
                    <a:pt x="3101444" y="0"/>
                  </a:moveTo>
                  <a:lnTo>
                    <a:pt x="0" y="8020348"/>
                  </a:lnTo>
                  <a:lnTo>
                    <a:pt x="6230865" y="8009474"/>
                  </a:lnTo>
                  <a:close/>
                </a:path>
              </a:pathLst>
            </a:custGeom>
            <a:blipFill>
              <a:blip r:embed="rId4"/>
              <a:stretch>
                <a:fillRect l="-45067" t="-666" r="-29305" b="392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-10800000">
            <a:off x="7233889" y="5058266"/>
            <a:ext cx="988040" cy="974503"/>
            <a:chOff x="0" y="0"/>
            <a:chExt cx="1317387" cy="129933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5" id="25"/>
          <p:cNvGrpSpPr/>
          <p:nvPr/>
        </p:nvGrpSpPr>
        <p:grpSpPr>
          <a:xfrm rot="0">
            <a:off x="16349296" y="1602308"/>
            <a:ext cx="837828" cy="826348"/>
            <a:chOff x="0" y="0"/>
            <a:chExt cx="1117103" cy="110179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284124"/>
              <a:ext cx="622560" cy="535013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494543" y="566785"/>
              <a:ext cx="622560" cy="535013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494543" y="0"/>
              <a:ext cx="622560" cy="535013"/>
              <a:chOff x="0" y="0"/>
              <a:chExt cx="812800" cy="6985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35" id="35"/>
          <p:cNvGrpSpPr/>
          <p:nvPr/>
        </p:nvGrpSpPr>
        <p:grpSpPr>
          <a:xfrm rot="0">
            <a:off x="11234686" y="4123248"/>
            <a:ext cx="7053314" cy="6163752"/>
            <a:chOff x="0" y="0"/>
            <a:chExt cx="6350000" cy="554914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59563" y="32908"/>
              <a:ext cx="6230874" cy="5483325"/>
            </a:xfrm>
            <a:custGeom>
              <a:avLst/>
              <a:gdLst/>
              <a:ahLst/>
              <a:cxnLst/>
              <a:rect r="r" b="b" t="t" l="l"/>
              <a:pathLst>
                <a:path h="5483325" w="6230874">
                  <a:moveTo>
                    <a:pt x="3115437" y="0"/>
                  </a:moveTo>
                  <a:lnTo>
                    <a:pt x="0" y="5483324"/>
                  </a:lnTo>
                  <a:lnTo>
                    <a:pt x="6230874" y="5483324"/>
                  </a:lnTo>
                  <a:close/>
                </a:path>
              </a:pathLst>
            </a:custGeom>
            <a:blipFill>
              <a:blip r:embed="rId5"/>
              <a:stretch>
                <a:fillRect l="-18878" t="-600" r="-5010" b="-614"/>
              </a:stretch>
            </a:blipFill>
          </p:spPr>
        </p:sp>
      </p:grpSp>
      <p:sp>
        <p:nvSpPr>
          <p:cNvPr name="AutoShape 37" id="37"/>
          <p:cNvSpPr/>
          <p:nvPr/>
        </p:nvSpPr>
        <p:spPr>
          <a:xfrm>
            <a:off x="10051607" y="7643020"/>
            <a:ext cx="4247460" cy="34622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8" id="38"/>
          <p:cNvGrpSpPr/>
          <p:nvPr/>
        </p:nvGrpSpPr>
        <p:grpSpPr>
          <a:xfrm rot="0">
            <a:off x="2852643" y="1342515"/>
            <a:ext cx="1194828" cy="672967"/>
            <a:chOff x="0" y="0"/>
            <a:chExt cx="314687" cy="17724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314687" cy="177242"/>
            </a:xfrm>
            <a:custGeom>
              <a:avLst/>
              <a:gdLst/>
              <a:ahLst/>
              <a:cxnLst/>
              <a:rect r="r" b="b" t="t" l="l"/>
              <a:pathLst>
                <a:path h="177242" w="314687">
                  <a:moveTo>
                    <a:pt x="0" y="0"/>
                  </a:moveTo>
                  <a:lnTo>
                    <a:pt x="314687" y="0"/>
                  </a:lnTo>
                  <a:lnTo>
                    <a:pt x="314687" y="177242"/>
                  </a:lnTo>
                  <a:lnTo>
                    <a:pt x="0" y="17724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123825"/>
              <a:ext cx="314687" cy="301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0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724623" y="688975"/>
            <a:ext cx="16867169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VALE, SÉ MÁS O MENOS QUE CONDICIONES INFLUYEN PARA GANAR PERO, ¿QUÉ PASA SI NO TENGO TIEMPO PARA JUGAR? O ¿CUÁNTAS VECES PUEDO MATAR A LOS ENEMIGOS SIN MORIR?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144000" y="7258420"/>
            <a:ext cx="1541859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1900s/32min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4163929" y="3934929"/>
            <a:ext cx="1194828" cy="672967"/>
            <a:chOff x="0" y="0"/>
            <a:chExt cx="314687" cy="177242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314687" cy="177242"/>
            </a:xfrm>
            <a:custGeom>
              <a:avLst/>
              <a:gdLst/>
              <a:ahLst/>
              <a:cxnLst/>
              <a:rect r="r" b="b" t="t" l="l"/>
              <a:pathLst>
                <a:path h="177242" w="314687">
                  <a:moveTo>
                    <a:pt x="0" y="0"/>
                  </a:moveTo>
                  <a:lnTo>
                    <a:pt x="314687" y="0"/>
                  </a:lnTo>
                  <a:lnTo>
                    <a:pt x="314687" y="177242"/>
                  </a:lnTo>
                  <a:lnTo>
                    <a:pt x="0" y="17724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23825"/>
              <a:ext cx="314687" cy="301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0"/>
                </a:lnSpc>
              </a:pPr>
            </a:p>
          </p:txBody>
        </p:sp>
      </p:grpSp>
      <p:sp>
        <p:nvSpPr>
          <p:cNvPr name="AutoShape 46" id="46"/>
          <p:cNvSpPr/>
          <p:nvPr/>
        </p:nvSpPr>
        <p:spPr>
          <a:xfrm flipH="true">
            <a:off x="14761343" y="3669798"/>
            <a:ext cx="1431710" cy="1188397"/>
          </a:xfrm>
          <a:prstGeom prst="line">
            <a:avLst/>
          </a:prstGeom>
          <a:ln cap="flat" w="38100">
            <a:solidFill>
              <a:srgbClr val="EE4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7" id="47"/>
          <p:cNvSpPr txBox="true"/>
          <p:nvPr/>
        </p:nvSpPr>
        <p:spPr>
          <a:xfrm rot="0">
            <a:off x="15238619" y="3320548"/>
            <a:ext cx="1908870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EE4000"/>
                </a:solidFill>
                <a:latin typeface="Open Sans"/>
                <a:ea typeface="Open Sans"/>
                <a:cs typeface="Open Sans"/>
                <a:sym typeface="Open Sans"/>
              </a:rPr>
              <a:t>4900s/1h 22min</a:t>
            </a:r>
          </a:p>
        </p:txBody>
      </p:sp>
      <p:sp>
        <p:nvSpPr>
          <p:cNvPr name="AutoShape 48" id="48"/>
          <p:cNvSpPr/>
          <p:nvPr/>
        </p:nvSpPr>
        <p:spPr>
          <a:xfrm flipH="true">
            <a:off x="6605194" y="9258300"/>
            <a:ext cx="1122715" cy="18968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9" id="49"/>
          <p:cNvSpPr txBox="true"/>
          <p:nvPr/>
        </p:nvSpPr>
        <p:spPr>
          <a:xfrm rot="0">
            <a:off x="7727909" y="9059863"/>
            <a:ext cx="592336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0kills</a:t>
            </a:r>
          </a:p>
        </p:txBody>
      </p:sp>
      <p:sp>
        <p:nvSpPr>
          <p:cNvPr name="AutoShape 50" id="50"/>
          <p:cNvSpPr/>
          <p:nvPr/>
        </p:nvSpPr>
        <p:spPr>
          <a:xfrm>
            <a:off x="2232571" y="2428657"/>
            <a:ext cx="1217485" cy="0"/>
          </a:xfrm>
          <a:prstGeom prst="line">
            <a:avLst/>
          </a:prstGeom>
          <a:ln cap="flat" w="38100">
            <a:solidFill>
              <a:srgbClr val="EE4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1" id="51"/>
          <p:cNvSpPr txBox="true"/>
          <p:nvPr/>
        </p:nvSpPr>
        <p:spPr>
          <a:xfrm rot="0">
            <a:off x="1494979" y="2230220"/>
            <a:ext cx="737592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EE4000"/>
                </a:solidFill>
                <a:latin typeface="Open Sans"/>
                <a:ea typeface="Open Sans"/>
                <a:cs typeface="Open Sans"/>
                <a:sym typeface="Open Sans"/>
              </a:rPr>
              <a:t>32kills</a:t>
            </a:r>
          </a:p>
        </p:txBody>
      </p:sp>
      <p:sp>
        <p:nvSpPr>
          <p:cNvPr name="AutoShape 52" id="52"/>
          <p:cNvSpPr/>
          <p:nvPr/>
        </p:nvSpPr>
        <p:spPr>
          <a:xfrm>
            <a:off x="724623" y="6281109"/>
            <a:ext cx="0" cy="2675910"/>
          </a:xfrm>
          <a:prstGeom prst="line">
            <a:avLst/>
          </a:prstGeom>
          <a:ln cap="flat" w="38100">
            <a:solidFill>
              <a:srgbClr val="60606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3" id="53"/>
          <p:cNvSpPr txBox="true"/>
          <p:nvPr/>
        </p:nvSpPr>
        <p:spPr>
          <a:xfrm rot="0">
            <a:off x="428455" y="5931860"/>
            <a:ext cx="592336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B8B8B8"/>
                </a:solidFill>
                <a:latin typeface="Open Sans"/>
                <a:ea typeface="Open Sans"/>
                <a:cs typeface="Open Sans"/>
                <a:sym typeface="Open Sans"/>
              </a:rPr>
              <a:t>3kills</a:t>
            </a:r>
          </a:p>
        </p:txBody>
      </p:sp>
      <p:sp>
        <p:nvSpPr>
          <p:cNvPr name="AutoShape 54" id="54"/>
          <p:cNvSpPr/>
          <p:nvPr/>
        </p:nvSpPr>
        <p:spPr>
          <a:xfrm>
            <a:off x="10345411" y="9428099"/>
            <a:ext cx="4247460" cy="346225"/>
          </a:xfrm>
          <a:prstGeom prst="line">
            <a:avLst/>
          </a:prstGeom>
          <a:ln cap="flat" w="38100">
            <a:solidFill>
              <a:srgbClr val="60606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5" id="55"/>
          <p:cNvSpPr txBox="true"/>
          <p:nvPr/>
        </p:nvSpPr>
        <p:spPr>
          <a:xfrm rot="0">
            <a:off x="9144000" y="9210675"/>
            <a:ext cx="1251496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B8B8B8"/>
                </a:solidFill>
                <a:latin typeface="Open Sans"/>
                <a:ea typeface="Open Sans"/>
                <a:cs typeface="Open Sans"/>
                <a:sym typeface="Open Sans"/>
              </a:rPr>
              <a:t>200s/3min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5377047" y="4480868"/>
            <a:ext cx="6971829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Killingspree: racha de asesinatos sin morir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15637" y="8655736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0" y="0"/>
                  </a:moveTo>
                  <a:lnTo>
                    <a:pt x="85797" y="0"/>
                  </a:lnTo>
                  <a:lnTo>
                    <a:pt x="85797" y="84935"/>
                  </a:lnTo>
                  <a:lnTo>
                    <a:pt x="0" y="849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8D2600">
                      <a:alpha val="100000"/>
                    </a:srgbClr>
                  </a:gs>
                  <a:gs pos="100000">
                    <a:srgbClr val="FF4500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42504" y="356273"/>
            <a:ext cx="18973007" cy="921230"/>
            <a:chOff x="0" y="0"/>
            <a:chExt cx="4997006" cy="242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997006" cy="242629"/>
            </a:xfrm>
            <a:custGeom>
              <a:avLst/>
              <a:gdLst/>
              <a:ahLst/>
              <a:cxnLst/>
              <a:rect r="r" b="b" t="t" l="l"/>
              <a:pathLst>
                <a:path h="242629" w="4997006">
                  <a:moveTo>
                    <a:pt x="0" y="0"/>
                  </a:moveTo>
                  <a:lnTo>
                    <a:pt x="4997006" y="0"/>
                  </a:lnTo>
                  <a:lnTo>
                    <a:pt x="4997006" y="242629"/>
                  </a:lnTo>
                  <a:lnTo>
                    <a:pt x="0" y="242629"/>
                  </a:lnTo>
                  <a:close/>
                </a:path>
              </a:pathLst>
            </a:custGeom>
            <a:gradFill rotWithShape="true">
              <a:gsLst>
                <a:gs pos="0">
                  <a:srgbClr val="8D2600">
                    <a:alpha val="95000"/>
                  </a:srgbClr>
                </a:gs>
                <a:gs pos="100000">
                  <a:srgbClr val="FF4500">
                    <a:alpha val="95000"/>
                  </a:srgbClr>
                </a:gs>
              </a:gsLst>
              <a:lin ang="0"/>
            </a:gradFill>
            <a:ln w="9525" cap="sq">
              <a:solidFill>
                <a:srgbClr val="FFFFFF">
                  <a:alpha val="94902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997006" cy="299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567539" y="4332499"/>
            <a:ext cx="6000750" cy="4324350"/>
            <a:chOff x="0" y="0"/>
            <a:chExt cx="6886845" cy="49629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86845" cy="4962901"/>
            </a:xfrm>
            <a:custGeom>
              <a:avLst/>
              <a:gdLst/>
              <a:ahLst/>
              <a:cxnLst/>
              <a:rect r="r" b="b" t="t" l="l"/>
              <a:pathLst>
                <a:path h="4962901" w="6886845">
                  <a:moveTo>
                    <a:pt x="0" y="4962901"/>
                  </a:moveTo>
                  <a:lnTo>
                    <a:pt x="800284" y="0"/>
                  </a:lnTo>
                  <a:lnTo>
                    <a:pt x="6886845" y="0"/>
                  </a:lnTo>
                  <a:lnTo>
                    <a:pt x="6086561" y="4962901"/>
                  </a:lnTo>
                  <a:close/>
                </a:path>
              </a:pathLst>
            </a:custGeom>
            <a:blipFill>
              <a:blip r:embed="rId2"/>
              <a:stretch>
                <a:fillRect l="-108818" t="-13568" r="0" b="-13568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465351" y="4332499"/>
            <a:ext cx="6002926" cy="4323238"/>
            <a:chOff x="0" y="0"/>
            <a:chExt cx="5956300" cy="42896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956300" cy="4289658"/>
            </a:xfrm>
            <a:custGeom>
              <a:avLst/>
              <a:gdLst/>
              <a:ahLst/>
              <a:cxnLst/>
              <a:rect r="r" b="b" t="t" l="l"/>
              <a:pathLst>
                <a:path h="4289658" w="5956300">
                  <a:moveTo>
                    <a:pt x="692150" y="4289658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4289658"/>
                  </a:lnTo>
                  <a:close/>
                </a:path>
              </a:pathLst>
            </a:custGeom>
            <a:blipFill>
              <a:blip r:embed="rId2"/>
              <a:stretch>
                <a:fillRect l="0" t="-7250" r="-87947" b="-725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220178" y="1902286"/>
            <a:ext cx="988040" cy="974503"/>
            <a:chOff x="0" y="0"/>
            <a:chExt cx="1317387" cy="129933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1425060" y="2564246"/>
            <a:ext cx="988040" cy="974503"/>
            <a:chOff x="0" y="0"/>
            <a:chExt cx="1317387" cy="1299338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335065"/>
              <a:ext cx="734178" cy="630934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583209" y="668403"/>
              <a:ext cx="734178" cy="630934"/>
              <a:chOff x="0" y="0"/>
              <a:chExt cx="812800" cy="6985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83209" y="0"/>
              <a:ext cx="734178" cy="630934"/>
              <a:chOff x="0" y="0"/>
              <a:chExt cx="812800" cy="6985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gradFill>
                  <a:gsLst>
                    <a:gs pos="0">
                      <a:srgbClr val="8D2600">
                        <a:alpha val="40000"/>
                      </a:srgbClr>
                    </a:gs>
                    <a:gs pos="100000">
                      <a:srgbClr val="FF4500">
                        <a:alpha val="40000"/>
                      </a:srgbClr>
                    </a:gs>
                  </a:gsLst>
                  <a:lin ang="0"/>
                </a:gra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</p:grpSp>
      <p:sp>
        <p:nvSpPr>
          <p:cNvPr name="Freeform 32" id="32"/>
          <p:cNvSpPr/>
          <p:nvPr/>
        </p:nvSpPr>
        <p:spPr>
          <a:xfrm flipH="false" flipV="false" rot="0">
            <a:off x="15893238" y="750085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8"/>
                </a:lnTo>
                <a:lnTo>
                  <a:pt x="0" y="4847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6720461" y="7671176"/>
            <a:ext cx="4847078" cy="4847078"/>
          </a:xfrm>
          <a:custGeom>
            <a:avLst/>
            <a:gdLst/>
            <a:ahLst/>
            <a:cxnLst/>
            <a:rect r="r" b="b" t="t" l="l"/>
            <a:pathLst>
              <a:path h="4847078" w="4847078">
                <a:moveTo>
                  <a:pt x="0" y="0"/>
                </a:moveTo>
                <a:lnTo>
                  <a:pt x="4847078" y="0"/>
                </a:lnTo>
                <a:lnTo>
                  <a:pt x="4847078" y="4847079"/>
                </a:lnTo>
                <a:lnTo>
                  <a:pt x="0" y="48470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5220178" y="8682381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6746966" y="8682381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28700" y="649287"/>
            <a:ext cx="69048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ACABO DE DESCUBRIR LOS DRAGONES, ¿DEBERÍA MATARLOS?¿CUÁNTOS?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412970" y="1686592"/>
            <a:ext cx="11462060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80"/>
              </a:lnSpc>
            </a:pPr>
            <a:r>
              <a:rPr lang="en-US" sz="9000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DRAGONES: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928162" y="3049799"/>
            <a:ext cx="12431676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Los dragones son monstruos neutrales, los cuales al matarlos te otorgann diferentes estadísticas dependiendo del dragón que aparezca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468277" y="6861283"/>
            <a:ext cx="17165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C17FE"/>
                </a:solidFill>
                <a:latin typeface="Open Sans"/>
                <a:ea typeface="Open Sans"/>
                <a:cs typeface="Open Sans"/>
                <a:sym typeface="Open Sans"/>
              </a:rPr>
              <a:t>Victorias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947863" y="4819967"/>
            <a:ext cx="176882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EE4000"/>
                </a:solidFill>
                <a:latin typeface="Open Sans"/>
                <a:ea typeface="Open Sans"/>
                <a:cs typeface="Open Sans"/>
                <a:sym typeface="Open Sans"/>
              </a:rPr>
              <a:t>Derrotas</a:t>
            </a:r>
          </a:p>
        </p:txBody>
      </p:sp>
      <p:sp>
        <p:nvSpPr>
          <p:cNvPr name="Freeform 41" id="41"/>
          <p:cNvSpPr/>
          <p:nvPr/>
        </p:nvSpPr>
        <p:spPr>
          <a:xfrm flipH="true" flipV="false" rot="0">
            <a:off x="14567914" y="414444"/>
            <a:ext cx="3792783" cy="3124305"/>
          </a:xfrm>
          <a:custGeom>
            <a:avLst/>
            <a:gdLst/>
            <a:ahLst/>
            <a:cxnLst/>
            <a:rect r="r" b="b" t="t" l="l"/>
            <a:pathLst>
              <a:path h="3124305" w="3792783">
                <a:moveTo>
                  <a:pt x="3792783" y="0"/>
                </a:moveTo>
                <a:lnTo>
                  <a:pt x="0" y="0"/>
                </a:lnTo>
                <a:lnTo>
                  <a:pt x="0" y="3124305"/>
                </a:lnTo>
                <a:lnTo>
                  <a:pt x="3792783" y="3124305"/>
                </a:lnTo>
                <a:lnTo>
                  <a:pt x="3792783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true" flipV="false" rot="0">
            <a:off x="0" y="534656"/>
            <a:ext cx="5293556" cy="3004093"/>
          </a:xfrm>
          <a:custGeom>
            <a:avLst/>
            <a:gdLst/>
            <a:ahLst/>
            <a:cxnLst/>
            <a:rect r="r" b="b" t="t" l="l"/>
            <a:pathLst>
              <a:path h="3004093" w="5293556">
                <a:moveTo>
                  <a:pt x="5293556" y="0"/>
                </a:moveTo>
                <a:lnTo>
                  <a:pt x="0" y="0"/>
                </a:lnTo>
                <a:lnTo>
                  <a:pt x="0" y="3004093"/>
                </a:lnTo>
                <a:lnTo>
                  <a:pt x="5293556" y="3004093"/>
                </a:lnTo>
                <a:lnTo>
                  <a:pt x="5293556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DAGjk-h8dQ8</dc:identifier>
  <dcterms:modified xsi:type="dcterms:W3CDTF">2011-08-01T06:04:30Z</dcterms:modified>
  <cp:revision>1</cp:revision>
  <dc:title>Game Online</dc:title>
</cp:coreProperties>
</file>

<file path=docProps/thumbnail.jpeg>
</file>